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</p:sldIdLst>
  <p:sldSz cx="12192000" cy="6858000"/>
  <p:notesSz cx="7559675" cy="106918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365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37" name="図 36"/>
          <p:cNvPicPr/>
          <p:nvPr/>
        </p:nvPicPr>
        <p:blipFill>
          <a:blip r:embed="rId2"/>
          <a:stretch/>
        </p:blipFill>
        <p:spPr>
          <a:xfrm>
            <a:off x="3367800" y="1825560"/>
            <a:ext cx="5455440" cy="4350960"/>
          </a:xfrm>
          <a:prstGeom prst="rect">
            <a:avLst/>
          </a:prstGeom>
          <a:ln>
            <a:noFill/>
          </a:ln>
        </p:spPr>
      </p:pic>
      <p:pic>
        <p:nvPicPr>
          <p:cNvPr id="38" name="図 37"/>
          <p:cNvPicPr/>
          <p:nvPr/>
        </p:nvPicPr>
        <p:blipFill>
          <a:blip r:embed="rId2"/>
          <a:stretch/>
        </p:blipFill>
        <p:spPr>
          <a:xfrm>
            <a:off x="3367800" y="1825560"/>
            <a:ext cx="5455440" cy="4350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2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76" name="図 75"/>
          <p:cNvPicPr/>
          <p:nvPr/>
        </p:nvPicPr>
        <p:blipFill>
          <a:blip r:embed="rId2"/>
          <a:stretch/>
        </p:blipFill>
        <p:spPr>
          <a:xfrm>
            <a:off x="3367800" y="1825560"/>
            <a:ext cx="5455440" cy="4350960"/>
          </a:xfrm>
          <a:prstGeom prst="rect">
            <a:avLst/>
          </a:prstGeom>
          <a:ln>
            <a:noFill/>
          </a:ln>
        </p:spPr>
      </p:pic>
      <p:pic>
        <p:nvPicPr>
          <p:cNvPr id="77" name="図 76"/>
          <p:cNvPicPr/>
          <p:nvPr/>
        </p:nvPicPr>
        <p:blipFill>
          <a:blip r:embed="rId2"/>
          <a:stretch/>
        </p:blipFill>
        <p:spPr>
          <a:xfrm>
            <a:off x="3367800" y="1825560"/>
            <a:ext cx="5455440" cy="4350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ja-JP" sz="6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マスター タイトルの書式設定</a:t>
            </a:r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11/16/18</a:t>
            </a:r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8FC99315-943D-43EA-826F-3E1919D05DC1}" type="slidenum">
              <a:rPr lang="en-US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‹#›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ja-JP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アウトラインテキストの書式を編集するにはクリックします。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ja-JP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2レベル目のアウトライン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ja-JP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3レベル目のアウトライン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ja-JP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4レベル目のアウトライン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ja-JP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5レベル目のアウトライン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ja-JP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6レベル目のアウトライン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ja-JP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7レベル目のアウトライン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ja-JP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マスター タイトルの書式設定</a:t>
            </a:r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ja-JP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アウトラインテキストの書式を編集するにはクリックします。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ja-JP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2レベル目のアウトライン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ja-JP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3レベル目のアウトライン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ja-JP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4レベル目のアウトライン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ja-JP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5レベル目のアウトライン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ja-JP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6レベル目のアウトライン</a:t>
            </a:r>
          </a:p>
          <a:p>
            <a:pPr marL="228600" indent="-2282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ja-JP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7レベル目のアウトラインマスター テキストの書式設定</a:t>
            </a:r>
          </a:p>
          <a:p>
            <a:pPr marL="685800" lvl="1" indent="-2282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ja-JP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第 2 レベル</a:t>
            </a:r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1143000" lvl="2" indent="-2282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ja-JP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第 3 レベル</a:t>
            </a:r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1600200" lvl="3" indent="-2282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ja-JP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第 4 レベル</a:t>
            </a:r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057400" lvl="4" indent="-2282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ja-JP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第 5 レベル</a:t>
            </a:r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11/16/18</a:t>
            </a:r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2" name="PlaceHolder 4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3" name="PlaceHolder 5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715DD160-BD9D-4B2A-8511-E772529858C3}" type="slidenum">
              <a:rPr lang="en-US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‹#›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Shape 1"/>
          <p:cNvSpPr txBox="1"/>
          <p:nvPr/>
        </p:nvSpPr>
        <p:spPr>
          <a:xfrm>
            <a:off x="1523880" y="1122480"/>
            <a:ext cx="9143640" cy="87336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ja-JP" sz="5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Daily Report of Pi Logger system</a:t>
            </a:r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9" name="TextShape 2"/>
          <p:cNvSpPr txBox="1"/>
          <p:nvPr/>
        </p:nvSpPr>
        <p:spPr>
          <a:xfrm>
            <a:off x="1523880" y="3602160"/>
            <a:ext cx="9143640" cy="165528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en-US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Hiroshi OKAMOTO.</a:t>
            </a:r>
            <a:endParaRPr lang="en-US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US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On 2018-11-15</a:t>
            </a:r>
            <a:endParaRPr lang="en-US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TextShape 1"/>
          <p:cNvSpPr txBox="1"/>
          <p:nvPr/>
        </p:nvSpPr>
        <p:spPr>
          <a:xfrm>
            <a:off x="838080" y="365040"/>
            <a:ext cx="10515240" cy="6382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ja-JP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Air Pressure.</a:t>
            </a:r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81" name="コンテンツ プレースホルダー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7320" y="1003680"/>
            <a:ext cx="6897120" cy="51728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Shape 1"/>
          <p:cNvSpPr txBox="1"/>
          <p:nvPr/>
        </p:nvSpPr>
        <p:spPr>
          <a:xfrm>
            <a:off x="838080" y="365040"/>
            <a:ext cx="10515240" cy="6382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ja-JP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Temperature.</a:t>
            </a:r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83" name="コンテンツ プレースホルダー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7320" y="1003680"/>
            <a:ext cx="6897120" cy="51728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extShape 1"/>
          <p:cNvSpPr txBox="1"/>
          <p:nvPr/>
        </p:nvSpPr>
        <p:spPr>
          <a:xfrm>
            <a:off x="838080" y="365040"/>
            <a:ext cx="10515240" cy="6382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ja-JP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Relative Humidity.</a:t>
            </a:r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85" name="コンテンツ プレースホルダー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7320" y="1003680"/>
            <a:ext cx="6897120" cy="51728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273</TotalTime>
  <Words>19</Words>
  <Application>Microsoft Office PowerPoint</Application>
  <PresentationFormat>ワイド画面</PresentationFormat>
  <Paragraphs>6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4</vt:i4>
      </vt:variant>
    </vt:vector>
  </HeadingPairs>
  <TitlesOfParts>
    <vt:vector size="13" baseType="lpstr">
      <vt:lpstr>DejaVu Sans</vt:lpstr>
      <vt:lpstr>Arial</vt:lpstr>
      <vt:lpstr>Calibri</vt:lpstr>
      <vt:lpstr>Calibri Light</vt:lpstr>
      <vt:lpstr>Symbol</vt:lpstr>
      <vt:lpstr>Times New Roman</vt:lpstr>
      <vt:lpstr>Wingdings</vt:lpstr>
      <vt:lpstr>Office Theme</vt:lpstr>
      <vt:lpstr>Office Theme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Daily Report of Pi Logger system</dc:title>
  <dc:subject/>
  <dc:creator>hokamoto</dc:creator>
  <dc:description/>
  <cp:lastModifiedBy>hokamoto</cp:lastModifiedBy>
  <cp:revision>10</cp:revision>
  <dcterms:created xsi:type="dcterms:W3CDTF">2018-11-12T05:36:08Z</dcterms:created>
  <dcterms:modified xsi:type="dcterms:W3CDTF">2018-11-20T05:05:43Z</dcterms:modified>
  <dc:language>ja-JP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ワイド画面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4</vt:i4>
  </property>
</Properties>
</file>