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</p:sldIdLst>
  <p:sldSz cx="12192000" cy="6858000"/>
  <p:notesSz cx="7559675" cy="10691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36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図 36"/>
          <p:cNvPicPr/>
          <p:nvPr/>
        </p:nvPicPr>
        <p:blipFill>
          <a:blip r:embed="rId2"/>
          <a:stretch/>
        </p:blipFill>
        <p:spPr>
          <a:xfrm>
            <a:off x="3367800" y="1825560"/>
            <a:ext cx="5455440" cy="4350960"/>
          </a:xfrm>
          <a:prstGeom prst="rect">
            <a:avLst/>
          </a:prstGeom>
          <a:ln>
            <a:noFill/>
          </a:ln>
        </p:spPr>
      </p:pic>
      <p:pic>
        <p:nvPicPr>
          <p:cNvPr id="38" name="図 37"/>
          <p:cNvPicPr/>
          <p:nvPr/>
        </p:nvPicPr>
        <p:blipFill>
          <a:blip r:embed="rId2"/>
          <a:stretch/>
        </p:blipFill>
        <p:spPr>
          <a:xfrm>
            <a:off x="3367800" y="1825560"/>
            <a:ext cx="545544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図 75"/>
          <p:cNvPicPr/>
          <p:nvPr/>
        </p:nvPicPr>
        <p:blipFill>
          <a:blip r:embed="rId2"/>
          <a:stretch/>
        </p:blipFill>
        <p:spPr>
          <a:xfrm>
            <a:off x="3367800" y="1825560"/>
            <a:ext cx="5455440" cy="4350960"/>
          </a:xfrm>
          <a:prstGeom prst="rect">
            <a:avLst/>
          </a:prstGeom>
          <a:ln>
            <a:noFill/>
          </a:ln>
        </p:spPr>
      </p:pic>
      <p:pic>
        <p:nvPicPr>
          <p:cNvPr id="77" name="図 76"/>
          <p:cNvPicPr/>
          <p:nvPr/>
        </p:nvPicPr>
        <p:blipFill>
          <a:blip r:embed="rId2"/>
          <a:stretch/>
        </p:blipFill>
        <p:spPr>
          <a:xfrm>
            <a:off x="3367800" y="1825560"/>
            <a:ext cx="545544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ja-JP" sz="6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マスター タイトルの書式設定</a:t>
            </a:r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11/16/18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FC99315-943D-43EA-826F-3E1919D05DC1}" type="slidenum"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アウトラインテキストの書式を編集するにはクリックします。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2レベル目のアウトライン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3レベル目のアウトライン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4レベル目のアウトライン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5レベル目のアウトライン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6レベル目のアウトライン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7レベル目のアウトライン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ja-JP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マスター タイトルの書式設定</a:t>
            </a:r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アウトラインテキストの書式を編集するにはクリックします。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2レベル目のアウトライン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3レベル目のアウトライン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4レベル目のアウトライン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5レベル目のアウトライン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6レベル目のアウトライン</a:t>
            </a: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7レベル目のアウトラインマスター テキストの書式設定</a:t>
            </a:r>
          </a:p>
          <a:p>
            <a:pPr marL="685800" lvl="1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ja-JP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第 2 レベル</a:t>
            </a:r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第 3 レベル</a:t>
            </a:r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第 4 レベル</a:t>
            </a:r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第 5 レベル</a:t>
            </a:r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11/16/18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715DD160-BD9D-4B2A-8511-E772529858C3}" type="slidenum"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1523880" y="1122480"/>
            <a:ext cx="9143640" cy="8733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ja-JP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Daily Report of Pi Logger system</a:t>
            </a:r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Hiroshi OKAMOTO.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 2018-11-15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838080" y="365040"/>
            <a:ext cx="10515240" cy="638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ja-JP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Air Pressure.</a:t>
            </a:r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1" name="コンテンツ プレースホルダー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320" y="1003680"/>
            <a:ext cx="6897120" cy="5172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838080" y="365040"/>
            <a:ext cx="10515240" cy="638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ja-JP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Temperature.</a:t>
            </a:r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3" name="コンテンツ プレースホルダー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320" y="1003680"/>
            <a:ext cx="6897120" cy="5172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838080" y="365040"/>
            <a:ext cx="10515240" cy="638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ja-JP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Relative Humidity.</a:t>
            </a:r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5" name="コンテンツ プレースホルダー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320" y="1003680"/>
            <a:ext cx="6897120" cy="5172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19</Words>
  <Application>Microsoft Office PowerPoint</Application>
  <PresentationFormat>ワイド画面</PresentationFormat>
  <Paragraphs>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DejaVu Sans</vt:lpstr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Report of Pi Logger system</dc:title>
  <dc:subject/>
  <dc:creator>hokamoto</dc:creator>
  <dc:description/>
  <cp:lastModifiedBy>hokamoto</cp:lastModifiedBy>
  <cp:revision>10</cp:revision>
  <dcterms:created xsi:type="dcterms:W3CDTF">2018-11-12T05:36:08Z</dcterms:created>
  <dcterms:modified xsi:type="dcterms:W3CDTF">2018-11-20T05:05:43Z</dcterms:modified>
  <dc:language>ja-JP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ワイド画面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